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356" r:id="rId4"/>
    <p:sldId id="285" r:id="rId5"/>
    <p:sldId id="293" r:id="rId6"/>
    <p:sldId id="294" r:id="rId7"/>
    <p:sldId id="316" r:id="rId8"/>
    <p:sldId id="317" r:id="rId9"/>
    <p:sldId id="339" r:id="rId10"/>
    <p:sldId id="335" r:id="rId11"/>
    <p:sldId id="299" r:id="rId12"/>
    <p:sldId id="327" r:id="rId13"/>
    <p:sldId id="267" r:id="rId14"/>
    <p:sldId id="331" r:id="rId15"/>
    <p:sldId id="344" r:id="rId16"/>
    <p:sldId id="343" r:id="rId17"/>
    <p:sldId id="350" r:id="rId18"/>
    <p:sldId id="359" r:id="rId19"/>
    <p:sldId id="360" r:id="rId20"/>
    <p:sldId id="361" r:id="rId21"/>
    <p:sldId id="342" r:id="rId22"/>
    <p:sldId id="287" r:id="rId23"/>
    <p:sldId id="257" r:id="rId24"/>
    <p:sldId id="263" r:id="rId25"/>
    <p:sldId id="271" r:id="rId26"/>
    <p:sldId id="275" r:id="rId27"/>
    <p:sldId id="274" r:id="rId28"/>
    <p:sldId id="272" r:id="rId29"/>
    <p:sldId id="358" r:id="rId30"/>
    <p:sldId id="357" r:id="rId31"/>
    <p:sldId id="329" r:id="rId32"/>
    <p:sldId id="34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C4D6A0"/>
    <a:srgbClr val="839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>
        <p:scale>
          <a:sx n="125" d="100"/>
          <a:sy n="125" d="100"/>
        </p:scale>
        <p:origin x="-2006" y="-1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28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220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36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870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380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1784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041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04904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374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358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725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047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897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383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54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762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217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842D2D-EEE6-4847-BD6E-D39B79A367B6}" type="datetimeFigureOut">
              <a:rPr lang="en-PH" smtClean="0"/>
              <a:t>07/02/2023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56119-74D4-4FD3-8711-144A33A8966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0462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88A1-CDF2-4728-84C1-35D12F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94" y="1892807"/>
            <a:ext cx="10937812" cy="3072385"/>
          </a:xfrm>
        </p:spPr>
        <p:txBody>
          <a:bodyPr anchor="t">
            <a:normAutofit/>
          </a:bodyPr>
          <a:lstStyle/>
          <a:p>
            <a:pPr algn="ctr"/>
            <a:r>
              <a:rPr lang="en-PH" sz="6000" b="1" dirty="0"/>
              <a:t>SAN CARLOS INTEGRATED </a:t>
            </a:r>
            <a:br>
              <a:rPr lang="en-PH" sz="6000" b="1" dirty="0"/>
            </a:br>
            <a:r>
              <a:rPr lang="en-PH" sz="6000" b="1" dirty="0"/>
              <a:t>MANAGEMENT SYSTEM </a:t>
            </a:r>
            <a:br>
              <a:rPr lang="en-PH" sz="6000" b="1" dirty="0"/>
            </a:br>
            <a:r>
              <a:rPr lang="en-PH" sz="6000" b="1" dirty="0"/>
              <a:t>(SCIMS)</a:t>
            </a:r>
          </a:p>
        </p:txBody>
      </p:sp>
    </p:spTree>
    <p:extLst>
      <p:ext uri="{BB962C8B-B14F-4D97-AF65-F5344CB8AC3E}">
        <p14:creationId xmlns:p14="http://schemas.microsoft.com/office/powerpoint/2010/main" val="231285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EEE92-B3FA-48ED-A694-6E304750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2" y="0"/>
            <a:ext cx="10318755" cy="66982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2CFCFE-AA11-4BC1-8E1A-F6C47C9B0F7E}"/>
              </a:ext>
            </a:extLst>
          </p:cNvPr>
          <p:cNvSpPr txBox="1"/>
          <p:nvPr/>
        </p:nvSpPr>
        <p:spPr>
          <a:xfrm>
            <a:off x="0" y="350962"/>
            <a:ext cx="4640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>
                <a:solidFill>
                  <a:srgbClr val="83982B"/>
                </a:solidFill>
              </a:rPr>
              <a:t>Program Flow Diagram </a:t>
            </a:r>
          </a:p>
          <a:p>
            <a:pPr algn="ctr"/>
            <a:r>
              <a:rPr lang="en-PH" sz="2500" b="1" dirty="0">
                <a:solidFill>
                  <a:srgbClr val="83982B"/>
                </a:solidFill>
              </a:rPr>
              <a:t>of Resbakuna</a:t>
            </a:r>
          </a:p>
        </p:txBody>
      </p:sp>
    </p:spTree>
    <p:extLst>
      <p:ext uri="{BB962C8B-B14F-4D97-AF65-F5344CB8AC3E}">
        <p14:creationId xmlns:p14="http://schemas.microsoft.com/office/powerpoint/2010/main" val="62916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88A1-CDF2-4728-84C1-35D12FCD1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094" y="1892807"/>
            <a:ext cx="10937812" cy="3072385"/>
          </a:xfrm>
        </p:spPr>
        <p:txBody>
          <a:bodyPr anchor="ctr">
            <a:normAutofit/>
          </a:bodyPr>
          <a:lstStyle/>
          <a:p>
            <a:pPr algn="ctr"/>
            <a:r>
              <a:rPr lang="en-PH" b="1" dirty="0"/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4474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1938-6B13-4FE7-8311-F9CF219F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1994"/>
          </a:xfrm>
        </p:spPr>
        <p:txBody>
          <a:bodyPr/>
          <a:lstStyle/>
          <a:p>
            <a:r>
              <a:rPr lang="en-PH" sz="7000" b="1" dirty="0"/>
              <a:t>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79AB-E65A-4BA6-A60B-0D75F1119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000" dirty="0"/>
              <a:t>Basic Information</a:t>
            </a:r>
          </a:p>
          <a:p>
            <a:r>
              <a:rPr lang="en-PH" sz="3000" dirty="0"/>
              <a:t>User Credential</a:t>
            </a:r>
          </a:p>
          <a:p>
            <a:r>
              <a:rPr lang="en-PH" sz="3000" dirty="0"/>
              <a:t>Vamos Cares</a:t>
            </a:r>
          </a:p>
          <a:p>
            <a:r>
              <a:rPr lang="en-PH" sz="3000" dirty="0"/>
              <a:t>Resbakuna</a:t>
            </a:r>
          </a:p>
        </p:txBody>
      </p:sp>
    </p:spTree>
    <p:extLst>
      <p:ext uri="{BB962C8B-B14F-4D97-AF65-F5344CB8AC3E}">
        <p14:creationId xmlns:p14="http://schemas.microsoft.com/office/powerpoint/2010/main" val="95486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484D2B7-E51F-4BDD-9D5C-3E6B1175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9" y="94679"/>
            <a:ext cx="8468115" cy="666864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0C264B-AADE-416B-8429-AECD1438BF80}"/>
              </a:ext>
            </a:extLst>
          </p:cNvPr>
          <p:cNvSpPr txBox="1"/>
          <p:nvPr/>
        </p:nvSpPr>
        <p:spPr>
          <a:xfrm>
            <a:off x="182880" y="523729"/>
            <a:ext cx="3794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</a:rPr>
              <a:t>Basic Information</a:t>
            </a:r>
          </a:p>
          <a:p>
            <a:pPr algn="ctr"/>
            <a:r>
              <a:rPr lang="en-PH" sz="2000" b="1" dirty="0">
                <a:solidFill>
                  <a:schemeClr val="bg1"/>
                </a:solidFill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56555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DA661E-ED85-4402-A549-A06725587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46" y="102086"/>
            <a:ext cx="7904789" cy="665382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E36FA-CA58-4565-84E2-76D76A21C8D4}"/>
              </a:ext>
            </a:extLst>
          </p:cNvPr>
          <p:cNvSpPr txBox="1"/>
          <p:nvPr/>
        </p:nvSpPr>
        <p:spPr>
          <a:xfrm>
            <a:off x="7294880" y="4666199"/>
            <a:ext cx="37947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</a:rPr>
              <a:t>User Credentials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100533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27598-DED1-4320-811F-E707D69A9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30" y="300990"/>
            <a:ext cx="6987540" cy="6256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36435-245B-446D-BB9F-06BD75DD3DF3}"/>
              </a:ext>
            </a:extLst>
          </p:cNvPr>
          <p:cNvSpPr txBox="1"/>
          <p:nvPr/>
        </p:nvSpPr>
        <p:spPr>
          <a:xfrm>
            <a:off x="0" y="743128"/>
            <a:ext cx="37947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</a:rPr>
              <a:t>Vamos Cares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374183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E88A9DA-B7C5-4766-9D12-2CC01CBE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03" y="145169"/>
            <a:ext cx="6331114" cy="656766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C7E871-827A-4A9C-ABA6-401E78E2A60E}"/>
              </a:ext>
            </a:extLst>
          </p:cNvPr>
          <p:cNvSpPr txBox="1"/>
          <p:nvPr/>
        </p:nvSpPr>
        <p:spPr>
          <a:xfrm>
            <a:off x="447040" y="519608"/>
            <a:ext cx="30022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dirty="0">
                <a:solidFill>
                  <a:schemeClr val="bg1"/>
                </a:solidFill>
              </a:rPr>
              <a:t>Resbakuna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5439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4B6A-6821-4064-AADE-D9F7CFA8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72" y="329185"/>
            <a:ext cx="11067352" cy="609904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PH" sz="6600" b="1" dirty="0"/>
              <a:t>USER ROLE</a:t>
            </a:r>
            <a:endParaRPr lang="en-PH" sz="3600" b="1" dirty="0"/>
          </a:p>
        </p:txBody>
      </p:sp>
    </p:spTree>
    <p:extLst>
      <p:ext uri="{BB962C8B-B14F-4D97-AF65-F5344CB8AC3E}">
        <p14:creationId xmlns:p14="http://schemas.microsoft.com/office/powerpoint/2010/main" val="234529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EDE-EBF8-42FA-83F0-1586242F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A9745CD-44EC-4207-8237-A6CBAF984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93" y="259557"/>
            <a:ext cx="3965853" cy="6018915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A4F39-92C6-4141-9D74-30F07FA4F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8" y="259557"/>
            <a:ext cx="3651571" cy="2724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17D8FF-8161-4E41-9827-5206FC815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57" y="3429000"/>
            <a:ext cx="4007555" cy="26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A48C67-E680-4417-A9B0-26EC31B7E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3" y="1660997"/>
            <a:ext cx="11245654" cy="3536005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64760DE-6C8F-417A-A31A-C077472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0119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4F7E-C914-4DBF-8E6A-8E0CB30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4" y="530843"/>
            <a:ext cx="8534400" cy="1248795"/>
          </a:xfrm>
        </p:spPr>
        <p:txBody>
          <a:bodyPr/>
          <a:lstStyle/>
          <a:p>
            <a:r>
              <a:rPr lang="en-PH" sz="7000" b="1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C2E39-51EF-4A2C-BF29-68D213E9D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44" y="2172928"/>
            <a:ext cx="8534400" cy="4278671"/>
          </a:xfrm>
        </p:spPr>
        <p:txBody>
          <a:bodyPr anchor="t">
            <a:normAutofit/>
          </a:bodyPr>
          <a:lstStyle/>
          <a:p>
            <a:r>
              <a:rPr lang="en-PH" sz="3000" dirty="0"/>
              <a:t> Context Data Flow Diagram</a:t>
            </a:r>
          </a:p>
          <a:p>
            <a:r>
              <a:rPr lang="en-PH" sz="3000" dirty="0"/>
              <a:t> Program Flow Diagram</a:t>
            </a:r>
          </a:p>
          <a:p>
            <a:r>
              <a:rPr lang="en-PH" sz="3000" dirty="0"/>
              <a:t> Data Structure</a:t>
            </a:r>
          </a:p>
          <a:p>
            <a:r>
              <a:rPr lang="en-PH" sz="3000" dirty="0"/>
              <a:t> User Roles</a:t>
            </a:r>
          </a:p>
          <a:p>
            <a:r>
              <a:rPr lang="en-PH" sz="3000" dirty="0"/>
              <a:t>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06732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A48C67-E680-4417-A9B0-26EC31B7E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5" y="1931024"/>
            <a:ext cx="11861529" cy="2995952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D64760DE-6C8F-417A-A31A-C0774725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3826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4B6A-6821-4064-AADE-D9F7CFA8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72" y="329185"/>
            <a:ext cx="11067352" cy="609904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PH" sz="88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911260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012F-736D-4E38-AC48-1B1966FF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1F79-E7E1-45F6-BD18-80297B19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Log In </a:t>
            </a:r>
          </a:p>
          <a:p>
            <a:r>
              <a:rPr lang="en-PH" dirty="0"/>
              <a:t>Change Password</a:t>
            </a:r>
          </a:p>
          <a:p>
            <a:r>
              <a:rPr lang="en-PH" dirty="0"/>
              <a:t>Lock Screen</a:t>
            </a:r>
          </a:p>
          <a:p>
            <a:r>
              <a:rPr lang="en-PH" dirty="0"/>
              <a:t>Home (System Modules)</a:t>
            </a:r>
          </a:p>
          <a:p>
            <a:r>
              <a:rPr lang="en-PH" dirty="0"/>
              <a:t>Default Sidebar</a:t>
            </a:r>
          </a:p>
        </p:txBody>
      </p:sp>
    </p:spTree>
    <p:extLst>
      <p:ext uri="{BB962C8B-B14F-4D97-AF65-F5344CB8AC3E}">
        <p14:creationId xmlns:p14="http://schemas.microsoft.com/office/powerpoint/2010/main" val="251533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FC2F-99CF-44DC-B650-5B08BAF5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389"/>
            <a:ext cx="11047540" cy="743036"/>
          </a:xfrm>
        </p:spPr>
        <p:txBody>
          <a:bodyPr/>
          <a:lstStyle/>
          <a:p>
            <a:r>
              <a:rPr lang="en-PH" dirty="0"/>
              <a:t>UI : Log In Screen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EF33101-EFF6-46A5-A727-32F360755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6" y="1331118"/>
            <a:ext cx="10460354" cy="523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0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FC2F-99CF-44DC-B650-5B08BAF5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3389"/>
            <a:ext cx="11047540" cy="743036"/>
          </a:xfrm>
        </p:spPr>
        <p:txBody>
          <a:bodyPr/>
          <a:lstStyle/>
          <a:p>
            <a:r>
              <a:rPr lang="en-PH" dirty="0"/>
              <a:t>UI : Change Password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A7BBFB-C43C-4031-A437-5ACBF21F2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1267110"/>
            <a:ext cx="10867037" cy="54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80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8A9593-7F00-46DF-9DBA-F5A83019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03" y="202775"/>
            <a:ext cx="9404350" cy="1400175"/>
          </a:xfrm>
        </p:spPr>
        <p:txBody>
          <a:bodyPr/>
          <a:lstStyle/>
          <a:p>
            <a:r>
              <a:rPr lang="en-PH" dirty="0"/>
              <a:t>UI :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40F14-7C27-479D-96C4-4B8A7680B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3E933-0359-487A-BBE3-3A2325B10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0"/>
          <a:stretch/>
        </p:blipFill>
        <p:spPr>
          <a:xfrm>
            <a:off x="521633" y="1019497"/>
            <a:ext cx="11148733" cy="55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8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F026-9053-40A6-89C6-C2554C89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21806"/>
            <a:ext cx="9404723" cy="1400530"/>
          </a:xfrm>
        </p:spPr>
        <p:txBody>
          <a:bodyPr/>
          <a:lstStyle/>
          <a:p>
            <a:r>
              <a:rPr lang="en-PH" dirty="0"/>
              <a:t>UI :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1154-6854-4000-832A-48782900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E737D-FC83-449F-821C-2F0B814D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1191754"/>
            <a:ext cx="10723880" cy="53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2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7C7-2691-46C2-B06C-52C0E387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63856"/>
            <a:ext cx="9404723" cy="827441"/>
          </a:xfrm>
        </p:spPr>
        <p:txBody>
          <a:bodyPr/>
          <a:lstStyle/>
          <a:p>
            <a:r>
              <a:rPr lang="en-PH" dirty="0"/>
              <a:t>UI : Lock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5B6D0-6BFD-4A17-BA2F-928BCA24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B2F34-6DF0-43D9-AAC5-0CCCC304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280159"/>
            <a:ext cx="10438844" cy="521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1D3A-04B6-49A5-9DEC-92E2CB2A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74" y="315558"/>
            <a:ext cx="6027474" cy="946314"/>
          </a:xfrm>
        </p:spPr>
        <p:txBody>
          <a:bodyPr/>
          <a:lstStyle/>
          <a:p>
            <a:r>
              <a:rPr lang="en-PH" dirty="0"/>
              <a:t>UI: Default Sidebar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1B065-CE9D-4B7C-9185-B887610AA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67"/>
          <a:stretch/>
        </p:blipFill>
        <p:spPr>
          <a:xfrm>
            <a:off x="439474" y="1261872"/>
            <a:ext cx="2257336" cy="5248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4B3AB-9E02-43CC-90A6-FF436481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40" y="1408842"/>
            <a:ext cx="8677656" cy="36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4406E-993E-4A22-A0F7-0BA99FABB088}"/>
              </a:ext>
            </a:extLst>
          </p:cNvPr>
          <p:cNvSpPr txBox="1"/>
          <p:nvPr/>
        </p:nvSpPr>
        <p:spPr>
          <a:xfrm>
            <a:off x="3453211" y="2148625"/>
            <a:ext cx="4831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For Navbar:</a:t>
            </a:r>
          </a:p>
          <a:p>
            <a:endParaRPr lang="en-PH" dirty="0"/>
          </a:p>
          <a:p>
            <a:r>
              <a:rPr lang="en-PH" dirty="0"/>
              <a:t> - Name of the System</a:t>
            </a:r>
          </a:p>
          <a:p>
            <a:endParaRPr lang="en-PH" dirty="0"/>
          </a:p>
          <a:p>
            <a:r>
              <a:rPr lang="en-PH" dirty="0"/>
              <a:t> - Search Bar</a:t>
            </a:r>
          </a:p>
          <a:p>
            <a:r>
              <a:rPr lang="en-PH" dirty="0"/>
              <a:t> - Notifications</a:t>
            </a:r>
          </a:p>
          <a:p>
            <a:r>
              <a:rPr lang="en-PH" dirty="0"/>
              <a:t> - Message/Inbox</a:t>
            </a:r>
          </a:p>
          <a:p>
            <a:r>
              <a:rPr lang="en-PH" dirty="0"/>
              <a:t> - Contact Us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r>
              <a:rPr lang="en-PH" dirty="0"/>
              <a:t>Sidebar</a:t>
            </a:r>
          </a:p>
          <a:p>
            <a:r>
              <a:rPr lang="en-PH" dirty="0"/>
              <a:t> - About Us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8494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6E7-28F7-4F13-9581-97B8B5F2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3E4F-4A3F-406E-A94B-52B6086F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940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CB5A-0300-4202-A652-65CFF9C2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7000" b="1" dirty="0"/>
              <a:t>System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DDEC-803D-43E4-B65A-71FEF7AE3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000" dirty="0"/>
              <a:t>Vamos Cares</a:t>
            </a:r>
          </a:p>
          <a:p>
            <a:r>
              <a:rPr lang="en-PH" sz="3000" dirty="0"/>
              <a:t>User Credential</a:t>
            </a:r>
          </a:p>
          <a:p>
            <a:r>
              <a:rPr lang="en-PH" sz="3000" dirty="0"/>
              <a:t>Resbakuna</a:t>
            </a:r>
          </a:p>
        </p:txBody>
      </p:sp>
    </p:spTree>
    <p:extLst>
      <p:ext uri="{BB962C8B-B14F-4D97-AF65-F5344CB8AC3E}">
        <p14:creationId xmlns:p14="http://schemas.microsoft.com/office/powerpoint/2010/main" val="162217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4B6A-6821-4064-AADE-D9F7CFA8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72" y="329185"/>
            <a:ext cx="11067352" cy="609904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PH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9039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28B2-7DEB-4F3A-AE69-47C40CC7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BAEA-420A-4FA6-88E9-BDAE0DDE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04483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3231-E0AB-4040-93A8-3908517D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49F2-C12C-4733-9ACF-D523716F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533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4B6A-6821-4064-AADE-D9F7CFA8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72" y="329185"/>
            <a:ext cx="11067352" cy="609904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PH" sz="7000" b="1" dirty="0"/>
              <a:t>CONTEXT DATA FLOW </a:t>
            </a:r>
          </a:p>
          <a:p>
            <a:pPr marL="0" indent="0" algn="ctr">
              <a:buNone/>
            </a:pPr>
            <a:r>
              <a:rPr lang="en-PH" sz="7000" b="1" dirty="0"/>
              <a:t>&amp; PROGRAM FLOW DIAGRAM</a:t>
            </a:r>
          </a:p>
        </p:txBody>
      </p:sp>
    </p:spTree>
    <p:extLst>
      <p:ext uri="{BB962C8B-B14F-4D97-AF65-F5344CB8AC3E}">
        <p14:creationId xmlns:p14="http://schemas.microsoft.com/office/powerpoint/2010/main" val="313444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85F37-0E0D-4A2D-99D2-04E55A63F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3" y="104827"/>
            <a:ext cx="10139647" cy="63557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3AB4B-B14A-4AEF-9DEC-1F443D8A33DA}"/>
              </a:ext>
            </a:extLst>
          </p:cNvPr>
          <p:cNvSpPr txBox="1"/>
          <p:nvPr/>
        </p:nvSpPr>
        <p:spPr>
          <a:xfrm>
            <a:off x="5058993" y="4185001"/>
            <a:ext cx="5441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>
                <a:solidFill>
                  <a:srgbClr val="83982B"/>
                </a:solidFill>
              </a:rPr>
              <a:t>Context Data Flow Diagram </a:t>
            </a:r>
          </a:p>
          <a:p>
            <a:pPr algn="ctr"/>
            <a:r>
              <a:rPr lang="en-PH" sz="2500" b="1" dirty="0">
                <a:solidFill>
                  <a:srgbClr val="83982B"/>
                </a:solidFill>
              </a:rPr>
              <a:t>of User Credentials</a:t>
            </a:r>
          </a:p>
        </p:txBody>
      </p:sp>
    </p:spTree>
    <p:extLst>
      <p:ext uri="{BB962C8B-B14F-4D97-AF65-F5344CB8AC3E}">
        <p14:creationId xmlns:p14="http://schemas.microsoft.com/office/powerpoint/2010/main" val="13536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A7B29-E947-4E7A-80BC-9668C68F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14" y="40640"/>
            <a:ext cx="7858651" cy="66523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27289-57AC-4C49-A7F8-4632D2E2CBC3}"/>
              </a:ext>
            </a:extLst>
          </p:cNvPr>
          <p:cNvSpPr txBox="1"/>
          <p:nvPr/>
        </p:nvSpPr>
        <p:spPr>
          <a:xfrm>
            <a:off x="403122" y="471127"/>
            <a:ext cx="4640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>
                <a:solidFill>
                  <a:srgbClr val="83982B"/>
                </a:solidFill>
              </a:rPr>
              <a:t>Program Flow Diagram </a:t>
            </a:r>
          </a:p>
          <a:p>
            <a:pPr algn="ctr"/>
            <a:r>
              <a:rPr lang="en-PH" sz="2500" b="1" dirty="0">
                <a:solidFill>
                  <a:srgbClr val="83982B"/>
                </a:solidFill>
              </a:rPr>
              <a:t>of User Credential</a:t>
            </a:r>
          </a:p>
        </p:txBody>
      </p:sp>
    </p:spTree>
    <p:extLst>
      <p:ext uri="{BB962C8B-B14F-4D97-AF65-F5344CB8AC3E}">
        <p14:creationId xmlns:p14="http://schemas.microsoft.com/office/powerpoint/2010/main" val="319868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5E37D-0A30-4CF4-9990-760D5D58F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01" y="61451"/>
            <a:ext cx="9478159" cy="67350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0C8C7A-5A45-453D-BE9E-D464C5075625}"/>
              </a:ext>
            </a:extLst>
          </p:cNvPr>
          <p:cNvSpPr txBox="1"/>
          <p:nvPr/>
        </p:nvSpPr>
        <p:spPr>
          <a:xfrm>
            <a:off x="5298956" y="4114800"/>
            <a:ext cx="47594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PH" sz="2500" b="1" dirty="0">
                <a:solidFill>
                  <a:srgbClr val="83982B"/>
                </a:solidFill>
              </a:rPr>
              <a:t>Context Data Flow Diagram of Vamos Cares</a:t>
            </a:r>
          </a:p>
        </p:txBody>
      </p:sp>
    </p:spTree>
    <p:extLst>
      <p:ext uri="{BB962C8B-B14F-4D97-AF65-F5344CB8AC3E}">
        <p14:creationId xmlns:p14="http://schemas.microsoft.com/office/powerpoint/2010/main" val="421245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BE8C1-26A3-4576-A7E1-26679FB3B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46" y="3064"/>
            <a:ext cx="8431763" cy="68549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81E5B9-4705-47A4-AFAB-4A433BE415FF}"/>
              </a:ext>
            </a:extLst>
          </p:cNvPr>
          <p:cNvSpPr txBox="1"/>
          <p:nvPr/>
        </p:nvSpPr>
        <p:spPr>
          <a:xfrm>
            <a:off x="296834" y="441630"/>
            <a:ext cx="4640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>
                <a:solidFill>
                  <a:srgbClr val="83982B"/>
                </a:solidFill>
              </a:rPr>
              <a:t>Program Flow Diagram </a:t>
            </a:r>
          </a:p>
          <a:p>
            <a:pPr algn="ctr"/>
            <a:r>
              <a:rPr lang="en-PH" sz="2500" b="1" dirty="0">
                <a:solidFill>
                  <a:srgbClr val="83982B"/>
                </a:solidFill>
              </a:rPr>
              <a:t>of Vamos Cares</a:t>
            </a:r>
          </a:p>
        </p:txBody>
      </p:sp>
    </p:spTree>
    <p:extLst>
      <p:ext uri="{BB962C8B-B14F-4D97-AF65-F5344CB8AC3E}">
        <p14:creationId xmlns:p14="http://schemas.microsoft.com/office/powerpoint/2010/main" val="427441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B2504BC-F9B5-41F0-A12D-87560250D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6" t="1743" r="15760" b="-1743"/>
          <a:stretch/>
        </p:blipFill>
        <p:spPr>
          <a:xfrm>
            <a:off x="1793811" y="89423"/>
            <a:ext cx="8707120" cy="685077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1912F9-9DEC-467E-9349-57CF19BF0CF4}"/>
              </a:ext>
            </a:extLst>
          </p:cNvPr>
          <p:cNvSpPr txBox="1"/>
          <p:nvPr/>
        </p:nvSpPr>
        <p:spPr>
          <a:xfrm>
            <a:off x="6431416" y="3265853"/>
            <a:ext cx="4640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>
                <a:solidFill>
                  <a:srgbClr val="83982B"/>
                </a:solidFill>
              </a:rPr>
              <a:t>Data Flow Diagram </a:t>
            </a:r>
          </a:p>
          <a:p>
            <a:pPr algn="ctr"/>
            <a:r>
              <a:rPr lang="en-PH" sz="2500" b="1" dirty="0">
                <a:solidFill>
                  <a:srgbClr val="83982B"/>
                </a:solidFill>
              </a:rPr>
              <a:t>of Resbakuna</a:t>
            </a:r>
          </a:p>
        </p:txBody>
      </p:sp>
    </p:spTree>
    <p:extLst>
      <p:ext uri="{BB962C8B-B14F-4D97-AF65-F5344CB8AC3E}">
        <p14:creationId xmlns:p14="http://schemas.microsoft.com/office/powerpoint/2010/main" val="3174866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3378</TotalTime>
  <Words>173</Words>
  <Application>Microsoft Office PowerPoint</Application>
  <PresentationFormat>Widescreen</PresentationFormat>
  <Paragraphs>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Ion</vt:lpstr>
      <vt:lpstr>SAN CARLOS INTEGRATED  MANAGEMENT SYSTEM  (SCIMS)</vt:lpstr>
      <vt:lpstr>Objective </vt:lpstr>
      <vt:lpstr>System Module: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STRUCTURE</vt:lpstr>
      <vt:lpstr>Data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UI : Log In Screen</vt:lpstr>
      <vt:lpstr>UI : Change Password</vt:lpstr>
      <vt:lpstr>UI : Home</vt:lpstr>
      <vt:lpstr>UI : Administration</vt:lpstr>
      <vt:lpstr>UI : Lock Screen</vt:lpstr>
      <vt:lpstr>UI: Default Sidebar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Jane Elona</dc:creator>
  <cp:lastModifiedBy>Mary Jane Elona</cp:lastModifiedBy>
  <cp:revision>193</cp:revision>
  <dcterms:created xsi:type="dcterms:W3CDTF">2022-12-17T14:15:56Z</dcterms:created>
  <dcterms:modified xsi:type="dcterms:W3CDTF">2023-02-07T06:48:41Z</dcterms:modified>
</cp:coreProperties>
</file>